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3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EBCAD-4192-4A16-BF3C-1D46BF177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E784E-6F1D-4E70-BE5B-DFB000A37F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6B053-BE27-4023-AFD6-4C5E3265F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82C4F-14DB-4D2A-86D5-ACBF7D3C2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323A3-419F-4743-B805-909ECE7BF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367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F48CA-93A9-4352-884A-26DB301E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5B4208-4726-4CA9-BBDF-4D29D4FB2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219DF-878B-468D-A758-D61F9B85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9B880-A1CE-40D9-9C33-07C80BB7A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1BBE1-71AA-4141-BF61-E064C2AE2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6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9503DC-34B7-447C-B665-273943AA7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2F17DE-B6F1-4B87-984C-D9B9ABB2C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BA454-FE68-4CE4-A66A-558044678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769E3-41E5-4627-B4CF-5D2094824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5303C-BEC3-4E49-AB44-82F1198FC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56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B5DFB-03B2-4CB0-8083-DD8B8F7B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3FA6E-15A8-4FA9-9ABF-AB6638057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C5A15-26A8-4554-8F8F-6D21AE549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92CE1-8A97-4000-9D25-3C6B9C9E9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EF84E-3A19-478A-A63D-48B4030E0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5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E1CA1-8DEF-4275-A000-623A92268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1512C-3707-4AA5-9A30-E267B9A59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02EF8-1845-484B-875A-CF69172FC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5040E-DB27-468D-88A8-EDDD7D55F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AE103-1C82-402D-B528-B3219FFB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93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5D0E8-8079-4EB1-8E15-D58231D38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0635B-400A-4861-85F8-031425FE26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AB4B12-7FDD-45F2-B0D5-A88A10CB1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00D261-1FF2-4D8F-8C1C-13403DC53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AB23D-7C36-45AE-AD6B-CA0541708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7A74A-EAF4-4592-9A77-AD10BF7D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20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F82E5-EFCA-40C8-BF60-822BEEBBC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48EBE-2246-479B-AA9A-FD4F495A7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ABB76E-2EEF-4562-A7D6-FBDEE65CB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FEDDE-E5DB-46B8-8902-B85C795762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52754B-9877-4577-AAA3-CA7209D1D5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42E9F0-DB5B-498A-92E3-687AD49F5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E0FF91-DC9B-44BF-AEFC-C730A875E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72D3D6-B2D5-49DC-B29F-9033AC10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278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96B15-FF92-4000-839D-5FA84162D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A7AFB1-3835-4F78-9FED-E80CC7DDC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41DF9C-4A46-4436-9D94-AA4779217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CE8861-AE2E-401A-A500-1EFB00E2C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5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40F0B2-8A3B-4E37-9907-846719E25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7AC19A-D714-44E9-8F9B-6977E58B3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79A939-C9E3-4A04-8B7A-023D7AC1F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776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098C-9EFB-4020-86C7-81F9AF24B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5C320-65D6-41A1-9636-B73AC4F310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32183B-4F0D-47C7-8F21-F061E8FD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6D0155-FBAA-4878-9E81-C3A32DFFA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D8F48F-2951-4FC9-98E4-00E763308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6B232E-F349-4D66-92DB-55CA53D4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372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0A8CD-B0D2-4F01-8960-8DB1279FF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EBB6F5-8225-4406-9189-5069CB59E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8E0C0-8357-4D73-92D4-2C21D43EE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FEAC2-78BC-463D-A126-5D43C2B65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EB82F-1F7E-4129-8E2C-CED6A20FE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B7140D-1B2E-435A-B8A3-18CD37CC8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82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2B8B27-D068-4613-A6FE-847510D03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D7CC5B-99D7-41A6-BA72-99875FAE6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73464-C52B-4E01-969C-C420DEB169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4877A-A7CA-4E3F-99CE-6FECAE07CA0A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EBAD8-6C5A-45A2-9ADD-1A6606831E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A9E-FA18-4EF6-A555-59D6A8F79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FD323-D96D-46F7-87A4-6C9CAC731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5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977CA-466F-4BED-84E8-F113948D4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3791" y="2382837"/>
            <a:ext cx="10304418" cy="1046163"/>
          </a:xfrm>
        </p:spPr>
        <p:txBody>
          <a:bodyPr>
            <a:noAutofit/>
          </a:bodyPr>
          <a:lstStyle/>
          <a:p>
            <a:r>
              <a:rPr lang="en-US" sz="6600" dirty="0"/>
              <a:t>Rubik’s Cube Visualization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3A94A-4AE0-4535-9101-4954B0A15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9421"/>
            <a:ext cx="9144000" cy="2362200"/>
          </a:xfrm>
        </p:spPr>
        <p:txBody>
          <a:bodyPr>
            <a:normAutofit/>
          </a:bodyPr>
          <a:lstStyle/>
          <a:p>
            <a:r>
              <a:rPr lang="zh-TW" altLang="en-US" dirty="0"/>
              <a:t>黃敬麟 </a:t>
            </a:r>
            <a:r>
              <a:rPr lang="en-US" altLang="zh-TW" dirty="0"/>
              <a:t>Ching-Lin Huang </a:t>
            </a:r>
          </a:p>
          <a:p>
            <a:r>
              <a:rPr lang="en-US" dirty="0"/>
              <a:t>B05201010</a:t>
            </a:r>
          </a:p>
          <a:p>
            <a:r>
              <a:rPr lang="en-US" sz="2000" dirty="0"/>
              <a:t>Forth year in Department of Mathematics, National Taiwan University</a:t>
            </a:r>
          </a:p>
          <a:p>
            <a:r>
              <a:rPr lang="en-US" sz="1800" dirty="0" err="1"/>
              <a:t>Github</a:t>
            </a:r>
            <a:r>
              <a:rPr lang="en-US" sz="1800" dirty="0"/>
              <a:t>: https://github.com/Katasuke/RubiksCube</a:t>
            </a:r>
          </a:p>
        </p:txBody>
      </p:sp>
    </p:spTree>
    <p:extLst>
      <p:ext uri="{BB962C8B-B14F-4D97-AF65-F5344CB8AC3E}">
        <p14:creationId xmlns:p14="http://schemas.microsoft.com/office/powerpoint/2010/main" val="2861651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1687C-5E8E-4D82-8796-51E985F9B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A025E-B750-4EB1-98BE-7725633E1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  <a:p>
            <a:r>
              <a:rPr lang="en-US" dirty="0"/>
              <a:t>Simulation: using standard notation of Rubik’s cube </a:t>
            </a:r>
          </a:p>
          <a:p>
            <a:r>
              <a:rPr lang="en-US" dirty="0"/>
              <a:t>Shiny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AFE9CD-0394-4338-929A-DDEA6B811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0724" y="2746272"/>
            <a:ext cx="6464632" cy="400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1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57179-DF11-4C1F-B6EF-EC3DE9A2B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F924E-754B-4050-9ABB-793053EE3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0440" cy="4351338"/>
          </a:xfrm>
        </p:spPr>
        <p:txBody>
          <a:bodyPr/>
          <a:lstStyle/>
          <a:p>
            <a:r>
              <a:rPr lang="en-US" dirty="0"/>
              <a:t>App1: </a:t>
            </a:r>
          </a:p>
          <a:p>
            <a:pPr marL="0" indent="0">
              <a:buNone/>
            </a:pPr>
            <a:r>
              <a:rPr lang="en-US" dirty="0"/>
              <a:t>Rotate Rubik’s cube by clicking the bottoms</a:t>
            </a:r>
          </a:p>
          <a:p>
            <a:r>
              <a:rPr lang="en-US" dirty="0"/>
              <a:t>App2: </a:t>
            </a:r>
          </a:p>
          <a:p>
            <a:pPr marL="0" indent="0">
              <a:buNone/>
            </a:pPr>
            <a:r>
              <a:rPr lang="en-US" dirty="0"/>
              <a:t>Rotate Rubik’s cube by inputting the formula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248123-AC68-4972-B973-D3278B081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344" y="1388269"/>
            <a:ext cx="5169656" cy="5226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DC2F51-56E6-47C2-BE05-51BCAB5905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0" b="66802"/>
          <a:stretch/>
        </p:blipFill>
        <p:spPr>
          <a:xfrm>
            <a:off x="6497324" y="1149271"/>
            <a:ext cx="5090156" cy="20021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1C5231-0498-452B-91CC-BCE4AC2905B8}"/>
              </a:ext>
            </a:extLst>
          </p:cNvPr>
          <p:cNvSpPr txBox="1"/>
          <p:nvPr/>
        </p:nvSpPr>
        <p:spPr>
          <a:xfrm>
            <a:off x="990600" y="6034564"/>
            <a:ext cx="4485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https://katasuke.shinyapps.io/rubiks_cube/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6CE738-9AE5-4064-A2AE-1485E81E28D7}"/>
              </a:ext>
            </a:extLst>
          </p:cNvPr>
          <p:cNvSpPr txBox="1"/>
          <p:nvPr/>
        </p:nvSpPr>
        <p:spPr>
          <a:xfrm>
            <a:off x="6588764" y="6034564"/>
            <a:ext cx="4907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https://katasuke.shinyapps.io/rubiks_cube2/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CE1833-683B-461C-8CD9-E53A672B59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38" t="36905"/>
          <a:stretch/>
        </p:blipFill>
        <p:spPr>
          <a:xfrm>
            <a:off x="7288072" y="2245572"/>
            <a:ext cx="3977584" cy="351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96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F17742C-D41A-4A7E-8548-3EAB261DD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128760" cy="4701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54EF1B-84FC-4196-937E-F0F4A3E0C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script structure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EEA2A0F-49CC-485B-84E0-C55AD74BC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436" y="466000"/>
            <a:ext cx="3814604" cy="254306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8C22A0-9F5D-453A-867F-424517662E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560" y="1761081"/>
            <a:ext cx="4368800" cy="2912534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59E9FE69-D7A0-494A-9A0C-F9D73022F5CA}"/>
              </a:ext>
            </a:extLst>
          </p:cNvPr>
          <p:cNvSpPr/>
          <p:nvPr/>
        </p:nvSpPr>
        <p:spPr>
          <a:xfrm rot="1852990">
            <a:off x="8180646" y="2244633"/>
            <a:ext cx="538480" cy="497840"/>
          </a:xfrm>
          <a:prstGeom prst="righ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3DE555-5C84-45D0-B662-5CC7A650CCAE}"/>
              </a:ext>
            </a:extLst>
          </p:cNvPr>
          <p:cNvSpPr txBox="1"/>
          <p:nvPr/>
        </p:nvSpPr>
        <p:spPr>
          <a:xfrm>
            <a:off x="8453120" y="1611613"/>
            <a:ext cx="1513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Rotation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F4D934-2EB4-4528-9357-6DAB0A30C46E}"/>
              </a:ext>
            </a:extLst>
          </p:cNvPr>
          <p:cNvSpPr txBox="1"/>
          <p:nvPr/>
        </p:nvSpPr>
        <p:spPr>
          <a:xfrm flipH="1">
            <a:off x="8829040" y="4797980"/>
            <a:ext cx="3017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Credit: Shih-</a:t>
            </a:r>
            <a:r>
              <a:rPr lang="en-US" dirty="0" err="1"/>
              <a:t>wei</a:t>
            </a:r>
            <a:r>
              <a:rPr lang="en-US" dirty="0"/>
              <a:t> Huang</a:t>
            </a:r>
          </a:p>
        </p:txBody>
      </p:sp>
    </p:spTree>
    <p:extLst>
      <p:ext uri="{BB962C8B-B14F-4D97-AF65-F5344CB8AC3E}">
        <p14:creationId xmlns:p14="http://schemas.microsoft.com/office/powerpoint/2010/main" val="1452074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1398</TotalTime>
  <Words>96</Words>
  <Application>Microsoft Office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Rubik’s Cube Visualization in R</vt:lpstr>
      <vt:lpstr>Introduction</vt:lpstr>
      <vt:lpstr>Results</vt:lpstr>
      <vt:lpstr>R script structure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Rubik’s Cube Visualization in R</dc:title>
  <dc:creator>敬麟 黃</dc:creator>
  <cp:lastModifiedBy>敬麟 黃</cp:lastModifiedBy>
  <cp:revision>15</cp:revision>
  <dcterms:created xsi:type="dcterms:W3CDTF">2019-12-15T12:48:58Z</dcterms:created>
  <dcterms:modified xsi:type="dcterms:W3CDTF">2019-12-16T12:07:36Z</dcterms:modified>
</cp:coreProperties>
</file>

<file path=docProps/thumbnail.jpeg>
</file>